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8" r:id="rId5"/>
  </p:sldMasterIdLst>
  <p:notesMasterIdLst>
    <p:notesMasterId r:id="rId9"/>
  </p:notesMasterIdLst>
  <p:handoutMasterIdLst>
    <p:handoutMasterId r:id="rId10"/>
  </p:handoutMasterIdLst>
  <p:sldIdLst>
    <p:sldId id="256" r:id="rId6"/>
    <p:sldId id="331" r:id="rId7"/>
    <p:sldId id="330" r:id="rId8"/>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85">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est User" initials="GU" lastIdx="4" clrIdx="0">
    <p:extLst>
      <p:ext uri="{19B8F6BF-5375-455C-9EA6-DF929625EA0E}">
        <p15:presenceInfo xmlns:p15="http://schemas.microsoft.com/office/powerpoint/2012/main" userId="S::urn:spo:anon#bb34ef17d59ed40bdd8a1a929c83364952981d9a40cb28097c364b8bcd48de4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F3F6D"/>
    <a:srgbClr val="165788"/>
    <a:srgbClr val="69923A"/>
    <a:srgbClr val="394A58"/>
    <a:srgbClr val="E6B11A"/>
    <a:srgbClr val="63B1E5"/>
    <a:srgbClr val="8996A0"/>
    <a:srgbClr val="D1D4D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056E6C-1C59-4CAB-80DC-7D623F24DDA0}" v="10" dt="2021-11-13T13:32:11.839"/>
    <p1510:client id="{D1845DCB-79E9-482F-9E05-CA1B0B8B25E2}" v="26" dt="2021-11-13T00:46:51.2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71" d="100"/>
          <a:sy n="71" d="100"/>
        </p:scale>
        <p:origin x="1068" y="44"/>
      </p:cViewPr>
      <p:guideLst>
        <p:guide orient="horz" pos="3485"/>
        <p:guide pos="2880"/>
      </p:guideLst>
    </p:cSldViewPr>
  </p:slideViewPr>
  <p:notesTextViewPr>
    <p:cViewPr>
      <p:scale>
        <a:sx n="100" d="100"/>
        <a:sy n="100" d="100"/>
      </p:scale>
      <p:origin x="0" y="0"/>
    </p:cViewPr>
  </p:notesTextViewPr>
  <p:notesViewPr>
    <p:cSldViewPr snapToGrid="0" snapToObjects="1">
      <p:cViewPr varScale="1">
        <p:scale>
          <a:sx n="51" d="100"/>
          <a:sy n="51" d="100"/>
        </p:scale>
        <p:origin x="2692"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eting" userId="db0ef3d8-9f4d-4add-b093-cf79a51dd358" providerId="ADAL" clId="{4E056E6C-1C59-4CAB-80DC-7D623F24DDA0}"/>
    <pc:docChg chg="undo custSel modSld">
      <pc:chgData name="Marketing" userId="db0ef3d8-9f4d-4add-b093-cf79a51dd358" providerId="ADAL" clId="{4E056E6C-1C59-4CAB-80DC-7D623F24DDA0}" dt="2021-11-13T13:32:11.839" v="41" actId="164"/>
      <pc:docMkLst>
        <pc:docMk/>
      </pc:docMkLst>
      <pc:sldChg chg="addSp delSp modSp mod">
        <pc:chgData name="Marketing" userId="db0ef3d8-9f4d-4add-b093-cf79a51dd358" providerId="ADAL" clId="{4E056E6C-1C59-4CAB-80DC-7D623F24DDA0}" dt="2021-11-13T13:32:11.839" v="41" actId="164"/>
        <pc:sldMkLst>
          <pc:docMk/>
          <pc:sldMk cId="0" sldId="256"/>
        </pc:sldMkLst>
        <pc:spChg chg="mod topLvl">
          <ac:chgData name="Marketing" userId="db0ef3d8-9f4d-4add-b093-cf79a51dd358" providerId="ADAL" clId="{4E056E6C-1C59-4CAB-80DC-7D623F24DDA0}" dt="2021-11-13T13:32:11.839" v="41" actId="164"/>
          <ac:spMkLst>
            <pc:docMk/>
            <pc:sldMk cId="0" sldId="256"/>
            <ac:spMk id="3" creationId="{00000000-0000-0000-0000-000000000000}"/>
          </ac:spMkLst>
        </pc:spChg>
        <pc:spChg chg="mod topLvl">
          <ac:chgData name="Marketing" userId="db0ef3d8-9f4d-4add-b093-cf79a51dd358" providerId="ADAL" clId="{4E056E6C-1C59-4CAB-80DC-7D623F24DDA0}" dt="2021-11-13T13:32:11.839" v="41" actId="164"/>
          <ac:spMkLst>
            <pc:docMk/>
            <pc:sldMk cId="0" sldId="256"/>
            <ac:spMk id="4" creationId="{00000000-0000-0000-0000-000000000000}"/>
          </ac:spMkLst>
        </pc:spChg>
        <pc:spChg chg="mod topLvl">
          <ac:chgData name="Marketing" userId="db0ef3d8-9f4d-4add-b093-cf79a51dd358" providerId="ADAL" clId="{4E056E6C-1C59-4CAB-80DC-7D623F24DDA0}" dt="2021-11-13T13:32:11.839" v="41" actId="164"/>
          <ac:spMkLst>
            <pc:docMk/>
            <pc:sldMk cId="0" sldId="256"/>
            <ac:spMk id="7" creationId="{00000000-0000-0000-0000-000000000000}"/>
          </ac:spMkLst>
        </pc:spChg>
        <pc:spChg chg="mod topLvl">
          <ac:chgData name="Marketing" userId="db0ef3d8-9f4d-4add-b093-cf79a51dd358" providerId="ADAL" clId="{4E056E6C-1C59-4CAB-80DC-7D623F24DDA0}" dt="2021-11-13T13:32:11.839" v="41" actId="164"/>
          <ac:spMkLst>
            <pc:docMk/>
            <pc:sldMk cId="0" sldId="256"/>
            <ac:spMk id="8" creationId="{00000000-0000-0000-0000-000000000000}"/>
          </ac:spMkLst>
        </pc:spChg>
        <pc:spChg chg="mod topLvl">
          <ac:chgData name="Marketing" userId="db0ef3d8-9f4d-4add-b093-cf79a51dd358" providerId="ADAL" clId="{4E056E6C-1C59-4CAB-80DC-7D623F24DDA0}" dt="2021-11-13T13:32:11.839" v="41" actId="164"/>
          <ac:spMkLst>
            <pc:docMk/>
            <pc:sldMk cId="0" sldId="256"/>
            <ac:spMk id="10" creationId="{00000000-0000-0000-0000-000000000000}"/>
          </ac:spMkLst>
        </pc:spChg>
        <pc:spChg chg="mod">
          <ac:chgData name="Marketing" userId="db0ef3d8-9f4d-4add-b093-cf79a51dd358" providerId="ADAL" clId="{4E056E6C-1C59-4CAB-80DC-7D623F24DDA0}" dt="2021-11-13T13:31:43.098" v="37" actId="1076"/>
          <ac:spMkLst>
            <pc:docMk/>
            <pc:sldMk cId="0" sldId="256"/>
            <ac:spMk id="12" creationId="{00000000-0000-0000-0000-000000000000}"/>
          </ac:spMkLst>
        </pc:spChg>
        <pc:spChg chg="mod ord topLvl">
          <ac:chgData name="Marketing" userId="db0ef3d8-9f4d-4add-b093-cf79a51dd358" providerId="ADAL" clId="{4E056E6C-1C59-4CAB-80DC-7D623F24DDA0}" dt="2021-11-13T13:32:11.839" v="41" actId="164"/>
          <ac:spMkLst>
            <pc:docMk/>
            <pc:sldMk cId="0" sldId="256"/>
            <ac:spMk id="13" creationId="{00000000-0000-0000-0000-000000000000}"/>
          </ac:spMkLst>
        </pc:spChg>
        <pc:spChg chg="mod topLvl">
          <ac:chgData name="Marketing" userId="db0ef3d8-9f4d-4add-b093-cf79a51dd358" providerId="ADAL" clId="{4E056E6C-1C59-4CAB-80DC-7D623F24DDA0}" dt="2021-11-13T13:32:11.839" v="41" actId="164"/>
          <ac:spMkLst>
            <pc:docMk/>
            <pc:sldMk cId="0" sldId="256"/>
            <ac:spMk id="14" creationId="{00000000-0000-0000-0000-000000000000}"/>
          </ac:spMkLst>
        </pc:spChg>
        <pc:spChg chg="mod topLvl">
          <ac:chgData name="Marketing" userId="db0ef3d8-9f4d-4add-b093-cf79a51dd358" providerId="ADAL" clId="{4E056E6C-1C59-4CAB-80DC-7D623F24DDA0}" dt="2021-11-13T13:32:11.839" v="41" actId="164"/>
          <ac:spMkLst>
            <pc:docMk/>
            <pc:sldMk cId="0" sldId="256"/>
            <ac:spMk id="15" creationId="{00000000-0000-0000-0000-000000000000}"/>
          </ac:spMkLst>
        </pc:spChg>
        <pc:spChg chg="mod topLvl">
          <ac:chgData name="Marketing" userId="db0ef3d8-9f4d-4add-b093-cf79a51dd358" providerId="ADAL" clId="{4E056E6C-1C59-4CAB-80DC-7D623F24DDA0}" dt="2021-11-13T13:32:11.839" v="41" actId="164"/>
          <ac:spMkLst>
            <pc:docMk/>
            <pc:sldMk cId="0" sldId="256"/>
            <ac:spMk id="16" creationId="{00000000-0000-0000-0000-000000000000}"/>
          </ac:spMkLst>
        </pc:spChg>
        <pc:spChg chg="mod">
          <ac:chgData name="Marketing" userId="db0ef3d8-9f4d-4add-b093-cf79a51dd358" providerId="ADAL" clId="{4E056E6C-1C59-4CAB-80DC-7D623F24DDA0}" dt="2021-11-13T13:31:38.158" v="36" actId="1076"/>
          <ac:spMkLst>
            <pc:docMk/>
            <pc:sldMk cId="0" sldId="256"/>
            <ac:spMk id="19" creationId="{00000000-0000-0000-0000-000000000000}"/>
          </ac:spMkLst>
        </pc:spChg>
        <pc:grpChg chg="add del mod">
          <ac:chgData name="Marketing" userId="db0ef3d8-9f4d-4add-b093-cf79a51dd358" providerId="ADAL" clId="{4E056E6C-1C59-4CAB-80DC-7D623F24DDA0}" dt="2021-11-13T13:30:49.952" v="27" actId="165"/>
          <ac:grpSpMkLst>
            <pc:docMk/>
            <pc:sldMk cId="0" sldId="256"/>
            <ac:grpSpMk id="17" creationId="{129E1EFC-57FD-4BBC-89A2-55D577E07CD8}"/>
          </ac:grpSpMkLst>
        </pc:grpChg>
        <pc:grpChg chg="add del mod">
          <ac:chgData name="Marketing" userId="db0ef3d8-9f4d-4add-b093-cf79a51dd358" providerId="ADAL" clId="{4E056E6C-1C59-4CAB-80DC-7D623F24DDA0}" dt="2021-11-13T13:08:36.812" v="15" actId="165"/>
          <ac:grpSpMkLst>
            <pc:docMk/>
            <pc:sldMk cId="0" sldId="256"/>
            <ac:grpSpMk id="17" creationId="{FDE16B25-2A1A-4518-8E99-A0677F0CB9B8}"/>
          </ac:grpSpMkLst>
        </pc:grpChg>
        <pc:grpChg chg="add del mod">
          <ac:chgData name="Marketing" userId="db0ef3d8-9f4d-4add-b093-cf79a51dd358" providerId="ADAL" clId="{4E056E6C-1C59-4CAB-80DC-7D623F24DDA0}" dt="2021-11-13T13:25:42.775" v="20" actId="165"/>
          <ac:grpSpMkLst>
            <pc:docMk/>
            <pc:sldMk cId="0" sldId="256"/>
            <ac:grpSpMk id="20" creationId="{C7B5BC4E-0307-4DD7-9AC3-ACB70B730265}"/>
          </ac:grpSpMkLst>
        </pc:grpChg>
        <pc:grpChg chg="add del mod">
          <ac:chgData name="Marketing" userId="db0ef3d8-9f4d-4add-b093-cf79a51dd358" providerId="ADAL" clId="{4E056E6C-1C59-4CAB-80DC-7D623F24DDA0}" dt="2021-11-13T13:31:53.092" v="38" actId="165"/>
          <ac:grpSpMkLst>
            <pc:docMk/>
            <pc:sldMk cId="0" sldId="256"/>
            <ac:grpSpMk id="21" creationId="{87814F73-1450-4A3D-8875-8127CACB0FF3}"/>
          </ac:grpSpMkLst>
        </pc:grpChg>
        <pc:grpChg chg="add mod">
          <ac:chgData name="Marketing" userId="db0ef3d8-9f4d-4add-b093-cf79a51dd358" providerId="ADAL" clId="{4E056E6C-1C59-4CAB-80DC-7D623F24DDA0}" dt="2021-11-13T13:32:11.839" v="41" actId="164"/>
          <ac:grpSpMkLst>
            <pc:docMk/>
            <pc:sldMk cId="0" sldId="256"/>
            <ac:grpSpMk id="22" creationId="{ECD4AB8C-C1B1-4A56-B856-9C7E55BF44B9}"/>
          </ac:grpSpMkLst>
        </pc:grpChg>
        <pc:grpChg chg="del mod ord topLvl">
          <ac:chgData name="Marketing" userId="db0ef3d8-9f4d-4add-b093-cf79a51dd358" providerId="ADAL" clId="{4E056E6C-1C59-4CAB-80DC-7D623F24DDA0}" dt="2021-11-13T13:08:41.714" v="16" actId="165"/>
          <ac:grpSpMkLst>
            <pc:docMk/>
            <pc:sldMk cId="0" sldId="256"/>
            <ac:grpSpMk id="25" creationId="{FC2C2F2B-A7CD-4AC2-B6E1-3AE3FDD0762A}"/>
          </ac:grpSpMkLst>
        </pc:grpChg>
        <pc:picChg chg="mod topLvl">
          <ac:chgData name="Marketing" userId="db0ef3d8-9f4d-4add-b093-cf79a51dd358" providerId="ADAL" clId="{4E056E6C-1C59-4CAB-80DC-7D623F24DDA0}" dt="2021-11-13T13:32:11.839" v="41" actId="164"/>
          <ac:picMkLst>
            <pc:docMk/>
            <pc:sldMk cId="0" sldId="256"/>
            <ac:picMk id="2" creationId="{00000000-0000-0000-0000-000000000000}"/>
          </ac:picMkLst>
        </pc:picChg>
        <pc:picChg chg="mod topLvl">
          <ac:chgData name="Marketing" userId="db0ef3d8-9f4d-4add-b093-cf79a51dd358" providerId="ADAL" clId="{4E056E6C-1C59-4CAB-80DC-7D623F24DDA0}" dt="2021-11-13T13:32:11.839" v="41" actId="164"/>
          <ac:picMkLst>
            <pc:docMk/>
            <pc:sldMk cId="0" sldId="256"/>
            <ac:picMk id="5" creationId="{00000000-0000-0000-0000-000000000000}"/>
          </ac:picMkLst>
        </pc:picChg>
        <pc:picChg chg="mod topLvl">
          <ac:chgData name="Marketing" userId="db0ef3d8-9f4d-4add-b093-cf79a51dd358" providerId="ADAL" clId="{4E056E6C-1C59-4CAB-80DC-7D623F24DDA0}" dt="2021-11-13T13:32:11.839" v="41" actId="164"/>
          <ac:picMkLst>
            <pc:docMk/>
            <pc:sldMk cId="0" sldId="256"/>
            <ac:picMk id="6" creationId="{00000000-0000-0000-0000-000000000000}"/>
          </ac:picMkLst>
        </pc:picChg>
        <pc:picChg chg="mod topLvl">
          <ac:chgData name="Marketing" userId="db0ef3d8-9f4d-4add-b093-cf79a51dd358" providerId="ADAL" clId="{4E056E6C-1C59-4CAB-80DC-7D623F24DDA0}" dt="2021-11-13T13:32:11.839" v="41" actId="164"/>
          <ac:picMkLst>
            <pc:docMk/>
            <pc:sldMk cId="0" sldId="256"/>
            <ac:picMk id="9" creationId="{00000000-0000-0000-0000-000000000000}"/>
          </ac:picMkLst>
        </pc:picChg>
        <pc:picChg chg="mod topLvl">
          <ac:chgData name="Marketing" userId="db0ef3d8-9f4d-4add-b093-cf79a51dd358" providerId="ADAL" clId="{4E056E6C-1C59-4CAB-80DC-7D623F24DDA0}" dt="2021-11-13T13:32:11.839" v="41" actId="164"/>
          <ac:picMkLst>
            <pc:docMk/>
            <pc:sldMk cId="0" sldId="256"/>
            <ac:picMk id="11" creationId="{00000000-0000-0000-0000-000000000000}"/>
          </ac:picMkLst>
        </pc:picChg>
      </pc:sldChg>
      <pc:sldChg chg="modSp mod">
        <pc:chgData name="Marketing" userId="db0ef3d8-9f4d-4add-b093-cf79a51dd358" providerId="ADAL" clId="{4E056E6C-1C59-4CAB-80DC-7D623F24DDA0}" dt="2021-11-13T13:06:54.469" v="11" actId="255"/>
        <pc:sldMkLst>
          <pc:docMk/>
          <pc:sldMk cId="2364300686" sldId="330"/>
        </pc:sldMkLst>
        <pc:spChg chg="mod">
          <ac:chgData name="Marketing" userId="db0ef3d8-9f4d-4add-b093-cf79a51dd358" providerId="ADAL" clId="{4E056E6C-1C59-4CAB-80DC-7D623F24DDA0}" dt="2021-11-13T13:06:54.469" v="11" actId="255"/>
          <ac:spMkLst>
            <pc:docMk/>
            <pc:sldMk cId="2364300686" sldId="330"/>
            <ac:spMk id="8" creationId="{7628B489-46B4-46CF-AF4F-958A4159E9B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31F46EB-7A21-494F-86C2-E85B76E71A8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0916C53-0B2E-4B07-9C5D-7A4E2DB6C40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EBFDF2-1EC4-4DBA-A394-0395F76B2F76}" type="datetimeFigureOut">
              <a:rPr lang="en-US" smtClean="0"/>
              <a:t>11/13/2021</a:t>
            </a:fld>
            <a:endParaRPr lang="en-US"/>
          </a:p>
        </p:txBody>
      </p:sp>
      <p:sp>
        <p:nvSpPr>
          <p:cNvPr id="4" name="Footer Placeholder 3">
            <a:extLst>
              <a:ext uri="{FF2B5EF4-FFF2-40B4-BE49-F238E27FC236}">
                <a16:creationId xmlns:a16="http://schemas.microsoft.com/office/drawing/2014/main" id="{78B76747-E99F-4F11-A4E6-16D036A4567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0959DFB-C243-4F9C-80A0-32D3DCF7644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2E9D31-A4E7-422F-95A1-6ACDC2EC6A9C}" type="slidenum">
              <a:rPr lang="en-US" smtClean="0"/>
              <a:t>‹#›</a:t>
            </a:fld>
            <a:endParaRPr lang="en-US"/>
          </a:p>
        </p:txBody>
      </p:sp>
    </p:spTree>
    <p:extLst>
      <p:ext uri="{BB962C8B-B14F-4D97-AF65-F5344CB8AC3E}">
        <p14:creationId xmlns:p14="http://schemas.microsoft.com/office/powerpoint/2010/main" val="37673131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5BEF4D-BF60-4DD7-A0C2-0C32139BD1ED}" type="datetimeFigureOut">
              <a:rPr lang="en-US" smtClean="0"/>
              <a:t>11/13/2021</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416481-52D4-465B-8CA4-68FEC7E46002}" type="slidenum">
              <a:rPr lang="en-US" smtClean="0"/>
              <a:t>‹#›</a:t>
            </a:fld>
            <a:endParaRPr lang="en-US"/>
          </a:p>
        </p:txBody>
      </p:sp>
    </p:spTree>
    <p:extLst>
      <p:ext uri="{BB962C8B-B14F-4D97-AF65-F5344CB8AC3E}">
        <p14:creationId xmlns:p14="http://schemas.microsoft.com/office/powerpoint/2010/main" val="2414025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775355"/>
            <a:ext cx="7086600" cy="1225021"/>
          </a:xfrm>
          <a:prstGeom prst="rect">
            <a:avLst/>
          </a:prstGeom>
        </p:spPr>
        <p:txBody>
          <a:bodyPr/>
          <a:lstStyle>
            <a:lvl1pPr algn="l">
              <a:defRPr>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41787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93925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448278"/>
            <a:ext cx="3886200" cy="75670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614841"/>
            <a:ext cx="3886200" cy="833437"/>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43522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89000"/>
            <a:ext cx="2019300" cy="2514424"/>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89000"/>
            <a:ext cx="2019300" cy="2514424"/>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11855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852841"/>
            <a:ext cx="2020094" cy="355423"/>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208264"/>
            <a:ext cx="2020094" cy="2195160"/>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852841"/>
            <a:ext cx="2020888" cy="355423"/>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208264"/>
            <a:ext cx="2020888" cy="2195160"/>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45690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24797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776537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51695"/>
            <a:ext cx="1504157" cy="645583"/>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51695"/>
            <a:ext cx="2555875" cy="3251729"/>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97278"/>
            <a:ext cx="1504157" cy="2606146"/>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33449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667000"/>
            <a:ext cx="2743200" cy="314854"/>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40431"/>
            <a:ext cx="2743200" cy="22860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981854"/>
            <a:ext cx="2743200" cy="447146"/>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74070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636063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52577"/>
            <a:ext cx="1028700" cy="325084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577"/>
            <a:ext cx="3009900" cy="325084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42646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97334"/>
            <a:ext cx="8229600" cy="173156"/>
          </a:xfrm>
          <a:prstGeom prst="rect">
            <a:avLst/>
          </a:prstGeom>
        </p:spPr>
        <p:txBody>
          <a:bodyPr/>
          <a:lstStyle>
            <a:lvl1pPr algn="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900F9C-ABF5-434C-AEA4-E15F39E0C077}" type="datetimeFigureOut">
              <a:rPr lang="en-US" smtClean="0"/>
              <a:t>11/13/2021</a:t>
            </a:fld>
            <a:endParaRPr lang="en-US" dirty="0"/>
          </a:p>
        </p:txBody>
      </p:sp>
      <p:sp>
        <p:nvSpPr>
          <p:cNvPr id="6" name="Slide Number Placeholder 5"/>
          <p:cNvSpPr>
            <a:spLocks noGrp="1"/>
          </p:cNvSpPr>
          <p:nvPr>
            <p:ph type="sldNum" sz="quarter" idx="12"/>
          </p:nvPr>
        </p:nvSpPr>
        <p:spPr/>
        <p:txBody>
          <a:bodyPr/>
          <a:lstStyle/>
          <a:p>
            <a:fld id="{364C9369-3344-EC4F-A087-7F32CBCBB3C8}" type="slidenum">
              <a:rPr lang="en-US" smtClean="0"/>
              <a:t>‹#›</a:t>
            </a:fld>
            <a:endParaRPr lang="en-US" dirty="0"/>
          </a:p>
        </p:txBody>
      </p:sp>
    </p:spTree>
    <p:extLst>
      <p:ext uri="{BB962C8B-B14F-4D97-AF65-F5344CB8AC3E}">
        <p14:creationId xmlns:p14="http://schemas.microsoft.com/office/powerpoint/2010/main" val="3560436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33361"/>
            <a:ext cx="8229600" cy="173156"/>
          </a:xfrm>
          <a:prstGeom prst="rect">
            <a:avLst/>
          </a:prstGeom>
        </p:spPr>
        <p:txBody>
          <a:bodyPr/>
          <a:lstStyle>
            <a:lvl1pPr algn="l">
              <a:defRPr/>
            </a:lvl1pPr>
          </a:lstStyle>
          <a:p>
            <a:r>
              <a:rPr lang="en-US" dirty="0"/>
              <a:t>Click to edit Master title style</a:t>
            </a:r>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900F9C-ABF5-434C-AEA4-E15F39E0C077}" type="datetimeFigureOut">
              <a:rPr lang="en-US" smtClean="0"/>
              <a:t>11/13/2021</a:t>
            </a:fld>
            <a:endParaRPr lang="en-US" dirty="0"/>
          </a:p>
        </p:txBody>
      </p:sp>
      <p:sp>
        <p:nvSpPr>
          <p:cNvPr id="7" name="Slide Number Placeholder 6"/>
          <p:cNvSpPr>
            <a:spLocks noGrp="1"/>
          </p:cNvSpPr>
          <p:nvPr>
            <p:ph type="sldNum" sz="quarter" idx="12"/>
          </p:nvPr>
        </p:nvSpPr>
        <p:spPr/>
        <p:txBody>
          <a:bodyPr/>
          <a:lstStyle/>
          <a:p>
            <a:fld id="{364C9369-3344-EC4F-A087-7F32CBCBB3C8}" type="slidenum">
              <a:rPr lang="en-US" smtClean="0"/>
              <a:t>‹#›</a:t>
            </a:fld>
            <a:endParaRPr lang="en-US" dirty="0"/>
          </a:p>
        </p:txBody>
      </p:sp>
    </p:spTree>
    <p:extLst>
      <p:ext uri="{BB962C8B-B14F-4D97-AF65-F5344CB8AC3E}">
        <p14:creationId xmlns:p14="http://schemas.microsoft.com/office/powerpoint/2010/main" val="2219390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97334"/>
            <a:ext cx="8229600" cy="173156"/>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900F9C-ABF5-434C-AEA4-E15F39E0C077}" type="datetimeFigureOut">
              <a:rPr lang="en-US" smtClean="0"/>
              <a:t>11/13/2021</a:t>
            </a:fld>
            <a:endParaRPr lang="en-US" dirty="0"/>
          </a:p>
        </p:txBody>
      </p:sp>
      <p:sp>
        <p:nvSpPr>
          <p:cNvPr id="8" name="Footer Placeholder 7"/>
          <p:cNvSpPr>
            <a:spLocks noGrp="1"/>
          </p:cNvSpPr>
          <p:nvPr>
            <p:ph type="ftr" sz="quarter" idx="11"/>
          </p:nvPr>
        </p:nvSpPr>
        <p:spPr>
          <a:xfrm>
            <a:off x="3124200" y="5296959"/>
            <a:ext cx="2895600" cy="304271"/>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364C9369-3344-EC4F-A087-7F32CBCBB3C8}" type="slidenum">
              <a:rPr lang="en-US" smtClean="0"/>
              <a:t>‹#›</a:t>
            </a:fld>
            <a:endParaRPr lang="en-US" dirty="0"/>
          </a:p>
        </p:txBody>
      </p:sp>
    </p:spTree>
    <p:extLst>
      <p:ext uri="{BB962C8B-B14F-4D97-AF65-F5344CB8AC3E}">
        <p14:creationId xmlns:p14="http://schemas.microsoft.com/office/powerpoint/2010/main" val="3029502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97334"/>
            <a:ext cx="8229600" cy="17315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45900F9C-ABF5-434C-AEA4-E15F39E0C077}" type="datetimeFigureOut">
              <a:rPr lang="en-US" smtClean="0"/>
              <a:t>11/13/2021</a:t>
            </a:fld>
            <a:endParaRPr lang="en-US" dirty="0"/>
          </a:p>
        </p:txBody>
      </p:sp>
      <p:sp>
        <p:nvSpPr>
          <p:cNvPr id="5" name="Slide Number Placeholder 4"/>
          <p:cNvSpPr>
            <a:spLocks noGrp="1"/>
          </p:cNvSpPr>
          <p:nvPr>
            <p:ph type="sldNum" sz="quarter" idx="12"/>
          </p:nvPr>
        </p:nvSpPr>
        <p:spPr/>
        <p:txBody>
          <a:bodyPr/>
          <a:lstStyle/>
          <a:p>
            <a:fld id="{364C9369-3344-EC4F-A087-7F32CBCBB3C8}" type="slidenum">
              <a:rPr lang="en-US" smtClean="0"/>
              <a:t>‹#›</a:t>
            </a:fld>
            <a:endParaRPr lang="en-US" dirty="0"/>
          </a:p>
        </p:txBody>
      </p:sp>
    </p:spTree>
    <p:extLst>
      <p:ext uri="{BB962C8B-B14F-4D97-AF65-F5344CB8AC3E}">
        <p14:creationId xmlns:p14="http://schemas.microsoft.com/office/powerpoint/2010/main" val="1698349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900F9C-ABF5-434C-AEA4-E15F39E0C077}" type="datetimeFigureOut">
              <a:rPr lang="en-US" smtClean="0"/>
              <a:t>11/13/2021</a:t>
            </a:fld>
            <a:endParaRPr lang="en-US" dirty="0"/>
          </a:p>
        </p:txBody>
      </p:sp>
      <p:sp>
        <p:nvSpPr>
          <p:cNvPr id="4" name="Slide Number Placeholder 3"/>
          <p:cNvSpPr>
            <a:spLocks noGrp="1"/>
          </p:cNvSpPr>
          <p:nvPr>
            <p:ph type="sldNum" sz="quarter" idx="12"/>
          </p:nvPr>
        </p:nvSpPr>
        <p:spPr/>
        <p:txBody>
          <a:bodyPr/>
          <a:lstStyle/>
          <a:p>
            <a:fld id="{364C9369-3344-EC4F-A087-7F32CBCBB3C8}" type="slidenum">
              <a:rPr lang="en-US" smtClean="0"/>
              <a:t>‹#›</a:t>
            </a:fld>
            <a:endParaRPr lang="en-US" dirty="0"/>
          </a:p>
        </p:txBody>
      </p:sp>
    </p:spTree>
    <p:extLst>
      <p:ext uri="{BB962C8B-B14F-4D97-AF65-F5344CB8AC3E}">
        <p14:creationId xmlns:p14="http://schemas.microsoft.com/office/powerpoint/2010/main" val="1294234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241" y="227542"/>
            <a:ext cx="3008313" cy="968375"/>
          </a:xfrm>
          <a:prstGeom prst="rect">
            <a:avLst/>
          </a:prstGeo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27542"/>
            <a:ext cx="5111750" cy="46332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94241" y="1195918"/>
            <a:ext cx="3008313" cy="36649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900F9C-ABF5-434C-AEA4-E15F39E0C077}" type="datetimeFigureOut">
              <a:rPr lang="en-US" smtClean="0"/>
              <a:t>11/13/2021</a:t>
            </a:fld>
            <a:endParaRPr lang="en-US" dirty="0"/>
          </a:p>
        </p:txBody>
      </p:sp>
      <p:sp>
        <p:nvSpPr>
          <p:cNvPr id="7" name="Slide Number Placeholder 6"/>
          <p:cNvSpPr>
            <a:spLocks noGrp="1"/>
          </p:cNvSpPr>
          <p:nvPr>
            <p:ph type="sldNum" sz="quarter" idx="12"/>
          </p:nvPr>
        </p:nvSpPr>
        <p:spPr/>
        <p:txBody>
          <a:bodyPr/>
          <a:lstStyle/>
          <a:p>
            <a:fld id="{364C9369-3344-EC4F-A087-7F32CBCBB3C8}" type="slidenum">
              <a:rPr lang="en-US" smtClean="0"/>
              <a:t>‹#›</a:t>
            </a:fld>
            <a:endParaRPr lang="en-US" dirty="0"/>
          </a:p>
        </p:txBody>
      </p:sp>
    </p:spTree>
    <p:extLst>
      <p:ext uri="{BB962C8B-B14F-4D97-AF65-F5344CB8AC3E}">
        <p14:creationId xmlns:p14="http://schemas.microsoft.com/office/powerpoint/2010/main" val="320111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solidFill>
                  <a:schemeClr val="accent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900F9C-ABF5-434C-AEA4-E15F39E0C077}" type="datetimeFigureOut">
              <a:rPr lang="en-US" smtClean="0"/>
              <a:t>11/13/2021</a:t>
            </a:fld>
            <a:endParaRPr lang="en-US" dirty="0"/>
          </a:p>
        </p:txBody>
      </p:sp>
      <p:sp>
        <p:nvSpPr>
          <p:cNvPr id="7" name="Slide Number Placeholder 6"/>
          <p:cNvSpPr>
            <a:spLocks noGrp="1"/>
          </p:cNvSpPr>
          <p:nvPr>
            <p:ph type="sldNum" sz="quarter" idx="12"/>
          </p:nvPr>
        </p:nvSpPr>
        <p:spPr/>
        <p:txBody>
          <a:bodyPr/>
          <a:lstStyle/>
          <a:p>
            <a:fld id="{364C9369-3344-EC4F-A087-7F32CBCBB3C8}" type="slidenum">
              <a:rPr lang="en-US" smtClean="0"/>
              <a:t>‹#›</a:t>
            </a:fld>
            <a:endParaRPr lang="en-US" dirty="0"/>
          </a:p>
        </p:txBody>
      </p:sp>
    </p:spTree>
    <p:extLst>
      <p:ext uri="{BB962C8B-B14F-4D97-AF65-F5344CB8AC3E}">
        <p14:creationId xmlns:p14="http://schemas.microsoft.com/office/powerpoint/2010/main" val="1164127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183569"/>
            <a:ext cx="3886200" cy="816681"/>
          </a:xfrm>
        </p:spPr>
        <p:txBody>
          <a:bodyPr/>
          <a:lstStyle/>
          <a:p>
            <a:r>
              <a:rPr lang="en-US"/>
              <a:t>Click to edit Master title style</a:t>
            </a:r>
          </a:p>
        </p:txBody>
      </p:sp>
      <p:sp>
        <p:nvSpPr>
          <p:cNvPr id="3" name="Subtitle 2"/>
          <p:cNvSpPr>
            <a:spLocks noGrp="1"/>
          </p:cNvSpPr>
          <p:nvPr>
            <p:ph type="subTitle" idx="1"/>
          </p:nvPr>
        </p:nvSpPr>
        <p:spPr>
          <a:xfrm>
            <a:off x="685800" y="2159000"/>
            <a:ext cx="3200400" cy="973667"/>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78329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33500"/>
            <a:ext cx="8229600" cy="358915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5330673"/>
            <a:ext cx="2133600" cy="304271"/>
          </a:xfrm>
          <a:prstGeom prst="rect">
            <a:avLst/>
          </a:prstGeom>
        </p:spPr>
        <p:txBody>
          <a:bodyPr vert="horz" lIns="91440" tIns="45720" rIns="91440" bIns="45720" rtlCol="0" anchor="ctr"/>
          <a:lstStyle>
            <a:lvl1pPr algn="l">
              <a:defRPr sz="1000">
                <a:solidFill>
                  <a:schemeClr val="bg1"/>
                </a:solidFill>
                <a:latin typeface="+mn-lt"/>
              </a:defRPr>
            </a:lvl1pPr>
          </a:lstStyle>
          <a:p>
            <a:fld id="{45900F9C-ABF5-434C-AEA4-E15F39E0C077}" type="datetimeFigureOut">
              <a:rPr lang="en-US" smtClean="0"/>
              <a:pPr/>
              <a:t>11/13/2021</a:t>
            </a:fld>
            <a:endParaRPr lang="en-US" dirty="0"/>
          </a:p>
        </p:txBody>
      </p:sp>
      <p:sp>
        <p:nvSpPr>
          <p:cNvPr id="6" name="Slide Number Placeholder 5"/>
          <p:cNvSpPr>
            <a:spLocks noGrp="1"/>
          </p:cNvSpPr>
          <p:nvPr>
            <p:ph type="sldNum" sz="quarter" idx="4"/>
          </p:nvPr>
        </p:nvSpPr>
        <p:spPr>
          <a:xfrm>
            <a:off x="6553200" y="5330673"/>
            <a:ext cx="2133600" cy="304271"/>
          </a:xfrm>
          <a:prstGeom prst="rect">
            <a:avLst/>
          </a:prstGeom>
        </p:spPr>
        <p:txBody>
          <a:bodyPr vert="horz" lIns="91440" tIns="45720" rIns="91440" bIns="45720" rtlCol="0" anchor="ctr"/>
          <a:lstStyle>
            <a:lvl1pPr algn="r">
              <a:defRPr sz="1000">
                <a:solidFill>
                  <a:srgbClr val="FFFFFF"/>
                </a:solidFill>
              </a:defRPr>
            </a:lvl1pPr>
          </a:lstStyle>
          <a:p>
            <a:r>
              <a:rPr lang="en-US" dirty="0"/>
              <a:t>www.awra.org</a:t>
            </a:r>
          </a:p>
        </p:txBody>
      </p:sp>
      <p:cxnSp>
        <p:nvCxnSpPr>
          <p:cNvPr id="8" name="Straight Connector 7">
            <a:extLst>
              <a:ext uri="{FF2B5EF4-FFF2-40B4-BE49-F238E27FC236}">
                <a16:creationId xmlns:a16="http://schemas.microsoft.com/office/drawing/2014/main" id="{11A109CA-BA56-4DDC-A3D8-FA891E59EF5D}"/>
              </a:ext>
            </a:extLst>
          </p:cNvPr>
          <p:cNvCxnSpPr/>
          <p:nvPr userDrawn="1"/>
        </p:nvCxnSpPr>
        <p:spPr>
          <a:xfrm>
            <a:off x="0" y="141889"/>
            <a:ext cx="9144000" cy="0"/>
          </a:xfrm>
          <a:prstGeom prst="line">
            <a:avLst/>
          </a:prstGeom>
          <a:ln w="22225">
            <a:solidFill>
              <a:srgbClr val="E6B11A"/>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293330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txStyles>
    <p:titleStyle>
      <a:lvl1pPr algn="l" defTabSz="457200" rtl="0" eaLnBrk="1" latinLnBrk="0" hangingPunct="1">
        <a:spcBef>
          <a:spcPct val="0"/>
        </a:spcBef>
        <a:buNone/>
        <a:defRPr sz="1000"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52577"/>
            <a:ext cx="4114800" cy="635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89000"/>
            <a:ext cx="4114800" cy="25144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531306"/>
            <a:ext cx="1066800" cy="202847"/>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11/13/2021</a:t>
            </a:fld>
            <a:endParaRPr lang="en-US"/>
          </a:p>
        </p:txBody>
      </p:sp>
      <p:sp>
        <p:nvSpPr>
          <p:cNvPr id="5" name="Footer Placeholder 4"/>
          <p:cNvSpPr>
            <a:spLocks noGrp="1"/>
          </p:cNvSpPr>
          <p:nvPr>
            <p:ph type="ftr" sz="quarter" idx="3"/>
          </p:nvPr>
        </p:nvSpPr>
        <p:spPr>
          <a:xfrm>
            <a:off x="1562100" y="3531306"/>
            <a:ext cx="1447800" cy="202847"/>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3531306"/>
            <a:ext cx="1066800" cy="202847"/>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66441213"/>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5.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2"/>
          <p:cNvSpPr txBox="1"/>
          <p:nvPr/>
        </p:nvSpPr>
        <p:spPr>
          <a:xfrm>
            <a:off x="505266" y="2427329"/>
            <a:ext cx="3123190" cy="1292662"/>
          </a:xfrm>
          <a:prstGeom prst="rect">
            <a:avLst/>
          </a:prstGeom>
        </p:spPr>
        <p:txBody>
          <a:bodyPr wrap="square" lIns="0" tIns="0" rIns="0" bIns="0" rtlCol="0" anchor="t">
            <a:spAutoFit/>
          </a:bodyPr>
          <a:lstStyle/>
          <a:p>
            <a:r>
              <a:rPr lang="en-US" sz="2800" dirty="0">
                <a:solidFill>
                  <a:srgbClr val="394A58"/>
                </a:solidFill>
              </a:rPr>
              <a:t>April 25-27</a:t>
            </a:r>
          </a:p>
          <a:p>
            <a:pPr>
              <a:spcBef>
                <a:spcPct val="0"/>
              </a:spcBef>
            </a:pPr>
            <a:r>
              <a:rPr lang="en-US" sz="2800" dirty="0">
                <a:solidFill>
                  <a:srgbClr val="394A58"/>
                </a:solidFill>
              </a:rPr>
              <a:t>Tuscaloosa, AL</a:t>
            </a:r>
          </a:p>
          <a:p>
            <a:pPr>
              <a:spcBef>
                <a:spcPct val="0"/>
              </a:spcBef>
            </a:pPr>
            <a:r>
              <a:rPr lang="en-US" sz="2800" dirty="0">
                <a:solidFill>
                  <a:srgbClr val="394A58"/>
                </a:solidFill>
              </a:rPr>
              <a:t>USA</a:t>
            </a:r>
          </a:p>
        </p:txBody>
      </p:sp>
      <p:sp>
        <p:nvSpPr>
          <p:cNvPr id="18" name="TextBox 18"/>
          <p:cNvSpPr txBox="1"/>
          <p:nvPr/>
        </p:nvSpPr>
        <p:spPr>
          <a:xfrm>
            <a:off x="505266" y="506187"/>
            <a:ext cx="5558700" cy="403637"/>
          </a:xfrm>
          <a:prstGeom prst="rect">
            <a:avLst/>
          </a:prstGeom>
        </p:spPr>
        <p:txBody>
          <a:bodyPr lIns="0" tIns="0" rIns="0" bIns="0" rtlCol="0" anchor="t">
            <a:spAutoFit/>
          </a:bodyPr>
          <a:lstStyle/>
          <a:p>
            <a:pPr>
              <a:lnSpc>
                <a:spcPts val="2970"/>
              </a:lnSpc>
              <a:spcBef>
                <a:spcPct val="0"/>
              </a:spcBef>
            </a:pPr>
            <a:r>
              <a:rPr lang="en-US" sz="3200" dirty="0">
                <a:solidFill>
                  <a:srgbClr val="8F3F60"/>
                </a:solidFill>
              </a:rPr>
              <a:t>AWRA 2022 Spring Conference</a:t>
            </a:r>
          </a:p>
        </p:txBody>
      </p:sp>
      <p:sp>
        <p:nvSpPr>
          <p:cNvPr id="19" name="TextBox 19"/>
          <p:cNvSpPr txBox="1"/>
          <p:nvPr/>
        </p:nvSpPr>
        <p:spPr>
          <a:xfrm>
            <a:off x="505266" y="984021"/>
            <a:ext cx="4529845" cy="1292662"/>
          </a:xfrm>
          <a:prstGeom prst="rect">
            <a:avLst/>
          </a:prstGeom>
        </p:spPr>
        <p:txBody>
          <a:bodyPr lIns="0" tIns="0" rIns="0" bIns="0" rtlCol="0" anchor="t">
            <a:spAutoFit/>
          </a:bodyPr>
          <a:lstStyle/>
          <a:p>
            <a:pPr>
              <a:spcBef>
                <a:spcPct val="0"/>
              </a:spcBef>
            </a:pPr>
            <a:r>
              <a:rPr lang="en-US" sz="2800" dirty="0">
                <a:solidFill>
                  <a:srgbClr val="394A58"/>
                </a:solidFill>
              </a:rPr>
              <a:t>Water Risk Under a </a:t>
            </a:r>
          </a:p>
          <a:p>
            <a:pPr>
              <a:spcBef>
                <a:spcPct val="0"/>
              </a:spcBef>
            </a:pPr>
            <a:r>
              <a:rPr lang="en-US" sz="2800" dirty="0">
                <a:solidFill>
                  <a:srgbClr val="394A58"/>
                </a:solidFill>
              </a:rPr>
              <a:t>Rapidly Changing World - Evaluation &amp; Adaptation</a:t>
            </a:r>
          </a:p>
        </p:txBody>
      </p:sp>
      <p:grpSp>
        <p:nvGrpSpPr>
          <p:cNvPr id="22" name="Group 21">
            <a:extLst>
              <a:ext uri="{FF2B5EF4-FFF2-40B4-BE49-F238E27FC236}">
                <a16:creationId xmlns:a16="http://schemas.microsoft.com/office/drawing/2014/main" id="{ECD4AB8C-C1B1-4A56-B856-9C7E55BF44B9}"/>
              </a:ext>
            </a:extLst>
          </p:cNvPr>
          <p:cNvGrpSpPr/>
          <p:nvPr/>
        </p:nvGrpSpPr>
        <p:grpSpPr>
          <a:xfrm>
            <a:off x="932454" y="-17929"/>
            <a:ext cx="8211546" cy="5739718"/>
            <a:chOff x="932454" y="-17929"/>
            <a:chExt cx="8211546" cy="5739718"/>
          </a:xfrm>
        </p:grpSpPr>
        <p:pic>
          <p:nvPicPr>
            <p:cNvPr id="2" name="Picture 2"/>
            <p:cNvPicPr>
              <a:picLocks noChangeAspect="1"/>
            </p:cNvPicPr>
            <p:nvPr/>
          </p:nvPicPr>
          <p:blipFill>
            <a:blip r:embed="rId2"/>
            <a:srcRect t="12649" b="12649"/>
            <a:stretch>
              <a:fillRect/>
            </a:stretch>
          </p:blipFill>
          <p:spPr>
            <a:xfrm>
              <a:off x="4482357" y="1066097"/>
              <a:ext cx="2381032" cy="1188720"/>
            </a:xfrm>
            <a:prstGeom prst="rect">
              <a:avLst/>
            </a:prstGeom>
          </p:spPr>
        </p:pic>
        <p:sp>
          <p:nvSpPr>
            <p:cNvPr id="3" name="AutoShape 3"/>
            <p:cNvSpPr>
              <a:spLocks noChangeAspect="1"/>
            </p:cNvSpPr>
            <p:nvPr/>
          </p:nvSpPr>
          <p:spPr>
            <a:xfrm>
              <a:off x="3296022" y="2238002"/>
              <a:ext cx="1185046" cy="1188720"/>
            </a:xfrm>
            <a:prstGeom prst="rect">
              <a:avLst/>
            </a:prstGeom>
            <a:solidFill>
              <a:srgbClr val="69923A"/>
            </a:solidFill>
          </p:spPr>
        </p:sp>
        <p:pic>
          <p:nvPicPr>
            <p:cNvPr id="5" name="Picture 5"/>
            <p:cNvPicPr>
              <a:picLocks noChangeAspect="1"/>
            </p:cNvPicPr>
            <p:nvPr/>
          </p:nvPicPr>
          <p:blipFill>
            <a:blip r:embed="rId3"/>
            <a:srcRect l="3805" r="3805"/>
            <a:stretch>
              <a:fillRect/>
            </a:stretch>
          </p:blipFill>
          <p:spPr>
            <a:xfrm>
              <a:off x="4616366" y="2361310"/>
              <a:ext cx="2057711" cy="2054605"/>
            </a:xfrm>
            <a:prstGeom prst="rect">
              <a:avLst/>
            </a:prstGeom>
          </p:spPr>
        </p:pic>
        <p:sp>
          <p:nvSpPr>
            <p:cNvPr id="7" name="AutoShape 7"/>
            <p:cNvSpPr>
              <a:spLocks noChangeAspect="1"/>
            </p:cNvSpPr>
            <p:nvPr/>
          </p:nvSpPr>
          <p:spPr>
            <a:xfrm>
              <a:off x="2114397" y="3350249"/>
              <a:ext cx="2370092" cy="1188720"/>
            </a:xfrm>
            <a:prstGeom prst="rect">
              <a:avLst/>
            </a:prstGeom>
            <a:solidFill>
              <a:srgbClr val="8F3F60"/>
            </a:solidFill>
          </p:spPr>
        </p:sp>
        <p:sp>
          <p:nvSpPr>
            <p:cNvPr id="10" name="AutoShape 10"/>
            <p:cNvSpPr>
              <a:spLocks noChangeAspect="1"/>
            </p:cNvSpPr>
            <p:nvPr/>
          </p:nvSpPr>
          <p:spPr>
            <a:xfrm>
              <a:off x="5669183" y="-17927"/>
              <a:ext cx="1188720" cy="1094941"/>
            </a:xfrm>
            <a:prstGeom prst="rect">
              <a:avLst/>
            </a:prstGeom>
            <a:solidFill>
              <a:srgbClr val="63B1E5"/>
            </a:solidFill>
          </p:spPr>
        </p:sp>
        <p:sp>
          <p:nvSpPr>
            <p:cNvPr id="4" name="AutoShape 4"/>
            <p:cNvSpPr>
              <a:spLocks noChangeAspect="1"/>
            </p:cNvSpPr>
            <p:nvPr/>
          </p:nvSpPr>
          <p:spPr>
            <a:xfrm>
              <a:off x="2117500" y="4522786"/>
              <a:ext cx="1185046" cy="1188720"/>
            </a:xfrm>
            <a:prstGeom prst="rect">
              <a:avLst/>
            </a:prstGeom>
            <a:solidFill>
              <a:srgbClr val="8996A0"/>
            </a:solidFill>
          </p:spPr>
        </p:sp>
        <p:sp>
          <p:nvSpPr>
            <p:cNvPr id="8" name="AutoShape 8"/>
            <p:cNvSpPr>
              <a:spLocks noChangeAspect="1"/>
            </p:cNvSpPr>
            <p:nvPr/>
          </p:nvSpPr>
          <p:spPr>
            <a:xfrm>
              <a:off x="5678421" y="4526280"/>
              <a:ext cx="1185046" cy="1188720"/>
            </a:xfrm>
            <a:prstGeom prst="rect">
              <a:avLst/>
            </a:prstGeom>
            <a:solidFill>
              <a:srgbClr val="165788"/>
            </a:solidFill>
          </p:spPr>
        </p:sp>
        <p:pic>
          <p:nvPicPr>
            <p:cNvPr id="9" name="Picture 9"/>
            <p:cNvPicPr>
              <a:picLocks noChangeAspect="1"/>
            </p:cNvPicPr>
            <p:nvPr/>
          </p:nvPicPr>
          <p:blipFill>
            <a:blip r:embed="rId4"/>
            <a:srcRect t="12556" b="12556"/>
            <a:stretch>
              <a:fillRect/>
            </a:stretch>
          </p:blipFill>
          <p:spPr>
            <a:xfrm>
              <a:off x="3302546" y="4526280"/>
              <a:ext cx="2381032" cy="1188720"/>
            </a:xfrm>
            <a:prstGeom prst="rect">
              <a:avLst/>
            </a:prstGeom>
          </p:spPr>
        </p:pic>
        <p:sp>
          <p:nvSpPr>
            <p:cNvPr id="15" name="AutoShape 15"/>
            <p:cNvSpPr>
              <a:spLocks noChangeAspect="1"/>
            </p:cNvSpPr>
            <p:nvPr/>
          </p:nvSpPr>
          <p:spPr>
            <a:xfrm>
              <a:off x="932454" y="4522786"/>
              <a:ext cx="1185046" cy="1188720"/>
            </a:xfrm>
            <a:prstGeom prst="rect">
              <a:avLst/>
            </a:prstGeom>
            <a:solidFill>
              <a:srgbClr val="E6B01A"/>
            </a:solidFill>
          </p:spPr>
        </p:sp>
        <p:pic>
          <p:nvPicPr>
            <p:cNvPr id="6" name="Picture 6"/>
            <p:cNvPicPr>
              <a:picLocks noChangeAspect="1"/>
            </p:cNvPicPr>
            <p:nvPr/>
          </p:nvPicPr>
          <p:blipFill>
            <a:blip r:embed="rId5"/>
            <a:srcRect l="16616" r="16616"/>
            <a:stretch>
              <a:fillRect/>
            </a:stretch>
          </p:blipFill>
          <p:spPr>
            <a:xfrm>
              <a:off x="6857903" y="3439239"/>
              <a:ext cx="2286000" cy="2282550"/>
            </a:xfrm>
            <a:prstGeom prst="rect">
              <a:avLst/>
            </a:prstGeom>
          </p:spPr>
        </p:pic>
        <p:pic>
          <p:nvPicPr>
            <p:cNvPr id="11" name="Picture 11"/>
            <p:cNvPicPr>
              <a:picLocks noChangeAspect="1"/>
            </p:cNvPicPr>
            <p:nvPr/>
          </p:nvPicPr>
          <p:blipFill>
            <a:blip r:embed="rId6"/>
            <a:srcRect l="16616" r="16616"/>
            <a:stretch>
              <a:fillRect/>
            </a:stretch>
          </p:blipFill>
          <p:spPr>
            <a:xfrm>
              <a:off x="6854447" y="-17929"/>
              <a:ext cx="2289456" cy="2286000"/>
            </a:xfrm>
            <a:prstGeom prst="rect">
              <a:avLst/>
            </a:prstGeom>
          </p:spPr>
        </p:pic>
        <p:sp>
          <p:nvSpPr>
            <p:cNvPr id="14" name="AutoShape 14"/>
            <p:cNvSpPr>
              <a:spLocks noChangeAspect="1"/>
            </p:cNvSpPr>
            <p:nvPr/>
          </p:nvSpPr>
          <p:spPr>
            <a:xfrm>
              <a:off x="8000512" y="2269870"/>
              <a:ext cx="1143488" cy="1169368"/>
            </a:xfrm>
            <a:prstGeom prst="rect">
              <a:avLst/>
            </a:prstGeom>
            <a:solidFill>
              <a:srgbClr val="394A58"/>
            </a:solidFill>
          </p:spPr>
        </p:sp>
        <p:sp>
          <p:nvSpPr>
            <p:cNvPr id="16" name="AutoShape 16"/>
            <p:cNvSpPr>
              <a:spLocks noChangeAspect="1"/>
            </p:cNvSpPr>
            <p:nvPr/>
          </p:nvSpPr>
          <p:spPr>
            <a:xfrm>
              <a:off x="6863411" y="2269871"/>
              <a:ext cx="1143488" cy="1169368"/>
            </a:xfrm>
            <a:prstGeom prst="rect">
              <a:avLst/>
            </a:prstGeom>
            <a:solidFill>
              <a:srgbClr val="D47B22"/>
            </a:solidFill>
          </p:spPr>
        </p:sp>
        <p:sp>
          <p:nvSpPr>
            <p:cNvPr id="13" name="TextBox 13"/>
            <p:cNvSpPr txBox="1"/>
            <p:nvPr/>
          </p:nvSpPr>
          <p:spPr>
            <a:xfrm>
              <a:off x="2418678" y="3721738"/>
              <a:ext cx="1957706" cy="515077"/>
            </a:xfrm>
            <a:prstGeom prst="rect">
              <a:avLst/>
            </a:prstGeom>
          </p:spPr>
          <p:txBody>
            <a:bodyPr lIns="0" tIns="0" rIns="0" bIns="0" rtlCol="0" anchor="t">
              <a:spAutoFit/>
            </a:bodyPr>
            <a:lstStyle/>
            <a:p>
              <a:pPr>
                <a:lnSpc>
                  <a:spcPts val="1980"/>
                </a:lnSpc>
              </a:pPr>
              <a:r>
                <a:rPr lang="en-US" sz="2000" dirty="0">
                  <a:solidFill>
                    <a:schemeClr val="bg1"/>
                  </a:solidFill>
                  <a:latin typeface="Open Sans"/>
                </a:rPr>
                <a:t>#AWRA2022</a:t>
              </a:r>
            </a:p>
            <a:p>
              <a:pPr>
                <a:lnSpc>
                  <a:spcPts val="1980"/>
                </a:lnSpc>
                <a:spcBef>
                  <a:spcPct val="0"/>
                </a:spcBef>
              </a:pPr>
              <a:r>
                <a:rPr lang="en-US" sz="2000" dirty="0">
                  <a:solidFill>
                    <a:schemeClr val="bg1"/>
                  </a:solidFill>
                  <a:latin typeface="Open Sans"/>
                </a:rPr>
                <a:t>awra.org</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4A8C80A-C78A-4F51-A160-4709C0AADE19}"/>
              </a:ext>
            </a:extLst>
          </p:cNvPr>
          <p:cNvSpPr>
            <a:spLocks noGrp="1"/>
          </p:cNvSpPr>
          <p:nvPr>
            <p:ph type="title"/>
          </p:nvPr>
        </p:nvSpPr>
        <p:spPr>
          <a:xfrm>
            <a:off x="457200" y="430061"/>
            <a:ext cx="8229600" cy="629658"/>
          </a:xfrm>
        </p:spPr>
        <p:txBody>
          <a:bodyPr/>
          <a:lstStyle/>
          <a:p>
            <a:r>
              <a:rPr lang="en-US" sz="3200" dirty="0">
                <a:solidFill>
                  <a:srgbClr val="165788"/>
                </a:solidFill>
                <a:latin typeface="Open Sans" panose="020B0606030504020204" pitchFamily="34" charset="0"/>
                <a:ea typeface="Open Sans" panose="020B0606030504020204" pitchFamily="34" charset="0"/>
                <a:cs typeface="Open Sans" panose="020B0606030504020204" pitchFamily="34" charset="0"/>
              </a:rPr>
              <a:t>2022 Spring Conference</a:t>
            </a:r>
          </a:p>
        </p:txBody>
      </p:sp>
      <p:sp>
        <p:nvSpPr>
          <p:cNvPr id="8" name="Content Placeholder 2">
            <a:extLst>
              <a:ext uri="{FF2B5EF4-FFF2-40B4-BE49-F238E27FC236}">
                <a16:creationId xmlns:a16="http://schemas.microsoft.com/office/drawing/2014/main" id="{7628B489-46B4-46CF-AF4F-958A4159E9B2}"/>
              </a:ext>
            </a:extLst>
          </p:cNvPr>
          <p:cNvSpPr>
            <a:spLocks noGrp="1"/>
          </p:cNvSpPr>
          <p:nvPr>
            <p:ph idx="1"/>
          </p:nvPr>
        </p:nvSpPr>
        <p:spPr>
          <a:xfrm>
            <a:off x="457200" y="1603172"/>
            <a:ext cx="8444752" cy="1388410"/>
          </a:xfrm>
        </p:spPr>
        <p:txBody>
          <a:bodyPr>
            <a:normAutofit/>
          </a:bodyPr>
          <a:lstStyle/>
          <a:p>
            <a:pPr marL="0" indent="0">
              <a:buNone/>
            </a:pPr>
            <a:r>
              <a:rPr lang="en-US" sz="2400" dirty="0">
                <a:solidFill>
                  <a:srgbClr val="165788"/>
                </a:solidFill>
                <a:ea typeface="Open Sans" panose="020B0606030504020204" pitchFamily="34" charset="0"/>
                <a:cs typeface="Open Sans" panose="020B0606030504020204" pitchFamily="34" charset="0"/>
              </a:rPr>
              <a:t>[INSERT SESSION TITLE]</a:t>
            </a:r>
          </a:p>
          <a:p>
            <a:pPr marL="0" indent="0">
              <a:buNone/>
            </a:pPr>
            <a:r>
              <a:rPr lang="en-US" sz="2400" dirty="0">
                <a:solidFill>
                  <a:srgbClr val="165788"/>
                </a:solidFill>
                <a:ea typeface="Open Sans" panose="020B0606030504020204" pitchFamily="34" charset="0"/>
                <a:cs typeface="Open Sans" panose="020B0606030504020204" pitchFamily="34" charset="0"/>
              </a:rPr>
              <a:t>[INSERT SESSION NUMBER]</a:t>
            </a:r>
          </a:p>
        </p:txBody>
      </p:sp>
      <p:sp>
        <p:nvSpPr>
          <p:cNvPr id="9" name="Content Placeholder 2">
            <a:extLst>
              <a:ext uri="{FF2B5EF4-FFF2-40B4-BE49-F238E27FC236}">
                <a16:creationId xmlns:a16="http://schemas.microsoft.com/office/drawing/2014/main" id="{4C3580E7-041F-4356-96E0-641995210580}"/>
              </a:ext>
            </a:extLst>
          </p:cNvPr>
          <p:cNvSpPr txBox="1">
            <a:spLocks/>
          </p:cNvSpPr>
          <p:nvPr/>
        </p:nvSpPr>
        <p:spPr>
          <a:xfrm>
            <a:off x="457200" y="3004298"/>
            <a:ext cx="8444752" cy="192741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b="1" dirty="0">
                <a:solidFill>
                  <a:srgbClr val="394A58"/>
                </a:solidFill>
                <a:ea typeface="Open Sans" panose="020B0606030504020204" pitchFamily="34" charset="0"/>
                <a:cs typeface="Open Sans" panose="020B0606030504020204" pitchFamily="34" charset="0"/>
              </a:rPr>
              <a:t>PRESENTERS: [Insert presenter information] </a:t>
            </a:r>
          </a:p>
        </p:txBody>
      </p:sp>
      <p:sp>
        <p:nvSpPr>
          <p:cNvPr id="10" name="TextBox 9">
            <a:extLst>
              <a:ext uri="{FF2B5EF4-FFF2-40B4-BE49-F238E27FC236}">
                <a16:creationId xmlns:a16="http://schemas.microsoft.com/office/drawing/2014/main" id="{D0EB3920-5679-409C-8E2D-5626E2B155DB}"/>
              </a:ext>
            </a:extLst>
          </p:cNvPr>
          <p:cNvSpPr txBox="1"/>
          <p:nvPr/>
        </p:nvSpPr>
        <p:spPr>
          <a:xfrm>
            <a:off x="385482" y="4744371"/>
            <a:ext cx="8229600" cy="400110"/>
          </a:xfrm>
          <a:prstGeom prst="rect">
            <a:avLst/>
          </a:prstGeom>
          <a:noFill/>
        </p:spPr>
        <p:txBody>
          <a:bodyPr wrap="square" rtlCol="0">
            <a:spAutoFit/>
          </a:bodyPr>
          <a:lstStyle/>
          <a:p>
            <a:r>
              <a:rPr lang="en-US" sz="1000" dirty="0">
                <a:solidFill>
                  <a:srgbClr val="394A58"/>
                </a:solidFill>
              </a:rPr>
              <a:t>All rights reserved. No part of this presentation, publication, research or materials may be reproduced, distributed, or transmitted in any form or by any means, including photocopying, recording, or other electronic or mechanical methods, without the prior written permission of the author(s).</a:t>
            </a:r>
            <a:endParaRPr lang="en-US" dirty="0"/>
          </a:p>
        </p:txBody>
      </p:sp>
    </p:spTree>
    <p:extLst>
      <p:ext uri="{BB962C8B-B14F-4D97-AF65-F5344CB8AC3E}">
        <p14:creationId xmlns:p14="http://schemas.microsoft.com/office/powerpoint/2010/main" val="751895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4A8C80A-C78A-4F51-A160-4709C0AADE19}"/>
              </a:ext>
            </a:extLst>
          </p:cNvPr>
          <p:cNvSpPr>
            <a:spLocks noGrp="1"/>
          </p:cNvSpPr>
          <p:nvPr>
            <p:ph type="title"/>
          </p:nvPr>
        </p:nvSpPr>
        <p:spPr>
          <a:xfrm>
            <a:off x="457200" y="430061"/>
            <a:ext cx="8229600" cy="629658"/>
          </a:xfrm>
        </p:spPr>
        <p:txBody>
          <a:bodyPr/>
          <a:lstStyle/>
          <a:p>
            <a:r>
              <a:rPr lang="en-US" sz="3200" dirty="0">
                <a:solidFill>
                  <a:srgbClr val="165788"/>
                </a:solidFill>
                <a:latin typeface="Open Sans" panose="020B0606030504020204" pitchFamily="34" charset="0"/>
                <a:ea typeface="Open Sans" panose="020B0606030504020204" pitchFamily="34" charset="0"/>
                <a:cs typeface="Open Sans" panose="020B0606030504020204" pitchFamily="34" charset="0"/>
              </a:rPr>
              <a:t>Thank you for participating!</a:t>
            </a:r>
          </a:p>
        </p:txBody>
      </p:sp>
      <p:sp>
        <p:nvSpPr>
          <p:cNvPr id="8" name="Content Placeholder 2">
            <a:extLst>
              <a:ext uri="{FF2B5EF4-FFF2-40B4-BE49-F238E27FC236}">
                <a16:creationId xmlns:a16="http://schemas.microsoft.com/office/drawing/2014/main" id="{7628B489-46B4-46CF-AF4F-958A4159E9B2}"/>
              </a:ext>
            </a:extLst>
          </p:cNvPr>
          <p:cNvSpPr>
            <a:spLocks noGrp="1"/>
          </p:cNvSpPr>
          <p:nvPr>
            <p:ph idx="1"/>
          </p:nvPr>
        </p:nvSpPr>
        <p:spPr>
          <a:xfrm>
            <a:off x="457200" y="1603172"/>
            <a:ext cx="8444752" cy="1388410"/>
          </a:xfrm>
        </p:spPr>
        <p:txBody>
          <a:bodyPr>
            <a:normAutofit/>
          </a:bodyPr>
          <a:lstStyle/>
          <a:p>
            <a:pPr marL="0" indent="0">
              <a:buNone/>
            </a:pPr>
            <a:r>
              <a:rPr lang="en-US" sz="2800" dirty="0">
                <a:solidFill>
                  <a:srgbClr val="165788"/>
                </a:solidFill>
                <a:ea typeface="Open Sans" panose="020B0606030504020204" pitchFamily="34" charset="0"/>
                <a:cs typeface="Open Sans" panose="020B0606030504020204" pitchFamily="34" charset="0"/>
              </a:rPr>
              <a:t>Contact us with questions:</a:t>
            </a:r>
          </a:p>
          <a:p>
            <a:pPr marL="0" indent="0">
              <a:buNone/>
            </a:pPr>
            <a:r>
              <a:rPr lang="en-US" sz="2400" dirty="0">
                <a:solidFill>
                  <a:srgbClr val="394A58"/>
                </a:solidFill>
                <a:ea typeface="Open Sans" panose="020B0606030504020204" pitchFamily="34" charset="0"/>
                <a:cs typeface="Open Sans" panose="020B0606030504020204" pitchFamily="34" charset="0"/>
              </a:rPr>
              <a:t>Presenters: [Insert presenter names and contact information]</a:t>
            </a:r>
          </a:p>
        </p:txBody>
      </p:sp>
      <p:sp>
        <p:nvSpPr>
          <p:cNvPr id="10" name="TextBox 9">
            <a:extLst>
              <a:ext uri="{FF2B5EF4-FFF2-40B4-BE49-F238E27FC236}">
                <a16:creationId xmlns:a16="http://schemas.microsoft.com/office/drawing/2014/main" id="{D0EB3920-5679-409C-8E2D-5626E2B155DB}"/>
              </a:ext>
            </a:extLst>
          </p:cNvPr>
          <p:cNvSpPr txBox="1"/>
          <p:nvPr/>
        </p:nvSpPr>
        <p:spPr>
          <a:xfrm>
            <a:off x="385482" y="4744371"/>
            <a:ext cx="8229600" cy="400110"/>
          </a:xfrm>
          <a:prstGeom prst="rect">
            <a:avLst/>
          </a:prstGeom>
          <a:noFill/>
        </p:spPr>
        <p:txBody>
          <a:bodyPr wrap="square" rtlCol="0">
            <a:spAutoFit/>
          </a:bodyPr>
          <a:lstStyle/>
          <a:p>
            <a:r>
              <a:rPr lang="en-US" sz="1000" dirty="0">
                <a:solidFill>
                  <a:srgbClr val="394A58"/>
                </a:solidFill>
              </a:rPr>
              <a:t>All rights reserved. No part of this presentation, publication, research or materials may be reproduced, distributed, or transmitted in any form or by any means, including photocopying, recording, or other electronic or mechanical methods, without the prior written permission of the author(s).</a:t>
            </a:r>
            <a:endParaRPr lang="en-US" dirty="0"/>
          </a:p>
        </p:txBody>
      </p:sp>
    </p:spTree>
    <p:extLst>
      <p:ext uri="{BB962C8B-B14F-4D97-AF65-F5344CB8AC3E}">
        <p14:creationId xmlns:p14="http://schemas.microsoft.com/office/powerpoint/2010/main" val="2364300686"/>
      </p:ext>
    </p:extLst>
  </p:cSld>
  <p:clrMapOvr>
    <a:masterClrMapping/>
  </p:clrMapOvr>
</p:sld>
</file>

<file path=ppt/theme/theme1.xml><?xml version="1.0" encoding="utf-8"?>
<a:theme xmlns:a="http://schemas.openxmlformats.org/drawingml/2006/main" name="Office Theme">
  <a:themeElements>
    <a:clrScheme name="AWRA Colors">
      <a:dk1>
        <a:sysClr val="windowText" lastClr="000000"/>
      </a:dk1>
      <a:lt1>
        <a:sysClr val="window" lastClr="FFFFFF"/>
      </a:lt1>
      <a:dk2>
        <a:srgbClr val="1B4C7F"/>
      </a:dk2>
      <a:lt2>
        <a:srgbClr val="C4C8C9"/>
      </a:lt2>
      <a:accent1>
        <a:srgbClr val="57A1DA"/>
      </a:accent1>
      <a:accent2>
        <a:srgbClr val="658C38"/>
      </a:accent2>
      <a:accent3>
        <a:srgbClr val="FEBB24"/>
      </a:accent3>
      <a:accent4>
        <a:srgbClr val="772953"/>
      </a:accent4>
      <a:accent5>
        <a:srgbClr val="D76F26"/>
      </a:accent5>
      <a:accent6>
        <a:srgbClr val="61727F"/>
      </a:accent6>
      <a:hlink>
        <a:srgbClr val="658C38"/>
      </a:hlink>
      <a:folHlink>
        <a:srgbClr val="77295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D02DF9D4B62124C94D3848D8E925D44" ma:contentTypeVersion="13" ma:contentTypeDescription="Create a new document." ma:contentTypeScope="" ma:versionID="f5f199618174a9841539ae72a230530b">
  <xsd:schema xmlns:xsd="http://www.w3.org/2001/XMLSchema" xmlns:xs="http://www.w3.org/2001/XMLSchema" xmlns:p="http://schemas.microsoft.com/office/2006/metadata/properties" xmlns:ns2="39d7be66-8a9b-4ab2-a091-4e1645d8237e" xmlns:ns3="2813a529-4c33-4445-99c6-5fcef49ea118" targetNamespace="http://schemas.microsoft.com/office/2006/metadata/properties" ma:root="true" ma:fieldsID="9505d34b8041d04311fa76ec0c7c19af" ns2:_="" ns3:_="">
    <xsd:import namespace="39d7be66-8a9b-4ab2-a091-4e1645d8237e"/>
    <xsd:import namespace="2813a529-4c33-4445-99c6-5fcef49ea11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d7be66-8a9b-4ab2-a091-4e1645d823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813a529-4c33-4445-99c6-5fcef49ea11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E74B05-5B05-4EA2-B1B2-53E53E14721B}">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0C9FFE4-DC8E-4DE1-AAF6-183066074E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d7be66-8a9b-4ab2-a091-4e1645d8237e"/>
    <ds:schemaRef ds:uri="2813a529-4c33-4445-99c6-5fcef49ea1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C1BFF67-E4AA-4E23-8B91-D2981DEA9F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167</TotalTime>
  <Words>174</Words>
  <Application>Microsoft Office PowerPoint</Application>
  <PresentationFormat>On-screen Show (16:10)</PresentationFormat>
  <Paragraphs>17</Paragraphs>
  <Slides>3</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vt:i4>
      </vt:variant>
    </vt:vector>
  </HeadingPairs>
  <TitlesOfParts>
    <vt:vector size="8" baseType="lpstr">
      <vt:lpstr>Arial</vt:lpstr>
      <vt:lpstr>Calibri</vt:lpstr>
      <vt:lpstr>Open Sans</vt:lpstr>
      <vt:lpstr>Office Theme</vt:lpstr>
      <vt:lpstr>1_Office Theme</vt:lpstr>
      <vt:lpstr>PowerPoint Presentation</vt:lpstr>
      <vt:lpstr>2022 Spring Conference</vt:lpstr>
      <vt:lpstr>Thank you for participating!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Marketing</dc:creator>
  <cp:lastModifiedBy>Marketing</cp:lastModifiedBy>
  <cp:revision>4</cp:revision>
  <dcterms:created xsi:type="dcterms:W3CDTF">2021-01-28T18:00:20Z</dcterms:created>
  <dcterms:modified xsi:type="dcterms:W3CDTF">2021-11-13T13:32:14Z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0x0101002D02DF9D4B62124C94D3848D8E925D44</vt:lpwstr>
  </property>
</Properties>
</file>